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B4B34-5D7B-4DB8-AAAC-478E79FA4D5F}" v="2" dt="2023-09-18T23:17:10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dy Valdez" userId="S::rvaldez@iehio.org::97da5e8a-bd52-48b3-9f67-312b628260aa" providerId="AD" clId="Web-{DCAB4B34-5D7B-4DB8-AAAC-478E79FA4D5F}"/>
    <pc:docChg chg="modSld">
      <pc:chgData name="Rudy Valdez" userId="S::rvaldez@iehio.org::97da5e8a-bd52-48b3-9f67-312b628260aa" providerId="AD" clId="Web-{DCAB4B34-5D7B-4DB8-AAAC-478E79FA4D5F}" dt="2023-09-18T23:17:10.005" v="1"/>
      <pc:docMkLst>
        <pc:docMk/>
      </pc:docMkLst>
      <pc:sldChg chg="delSp">
        <pc:chgData name="Rudy Valdez" userId="S::rvaldez@iehio.org::97da5e8a-bd52-48b3-9f67-312b628260aa" providerId="AD" clId="Web-{DCAB4B34-5D7B-4DB8-AAAC-478E79FA4D5F}" dt="2023-09-18T23:17:10.005" v="1"/>
        <pc:sldMkLst>
          <pc:docMk/>
          <pc:sldMk cId="3729609635" sldId="257"/>
        </pc:sldMkLst>
        <pc:picChg chg="del">
          <ac:chgData name="Rudy Valdez" userId="S::rvaldez@iehio.org::97da5e8a-bd52-48b3-9f67-312b628260aa" providerId="AD" clId="Web-{DCAB4B34-5D7B-4DB8-AAAC-478E79FA4D5F}" dt="2023-09-18T23:17:02.395" v="0"/>
          <ac:picMkLst>
            <pc:docMk/>
            <pc:sldMk cId="3729609635" sldId="257"/>
            <ac:picMk id="2" creationId="{D1C78D65-B9F1-E718-65DA-AA821DC6C3DE}"/>
          </ac:picMkLst>
        </pc:picChg>
        <pc:picChg chg="del">
          <ac:chgData name="Rudy Valdez" userId="S::rvaldez@iehio.org::97da5e8a-bd52-48b3-9f67-312b628260aa" providerId="AD" clId="Web-{DCAB4B34-5D7B-4DB8-AAAC-478E79FA4D5F}" dt="2023-09-18T23:17:10.005" v="1"/>
          <ac:picMkLst>
            <pc:docMk/>
            <pc:sldMk cId="3729609635" sldId="257"/>
            <ac:picMk id="1025" creationId="{4E79A547-D84C-3C23-F4EB-BCE75C472F1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2AA0-D822-0554-03D7-C91BB7765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9A851-BC69-1ED6-1A61-A0A721A77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8D11F-33D5-8746-E626-D2D4B53B6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D9F22-E6C8-B404-20A0-2EF10679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F1BA9-BA69-720F-C95B-A111FB32F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7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8C71-CE50-2102-73FF-B50EB1EF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BB211-C63E-CF57-D5D0-9A75F1ED2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19128-539A-89AA-010E-806E5548B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9CECE-9303-A884-2E98-8F60E2503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CE8BC-9ADC-8F31-C601-6E3BA20D7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6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62B7AE-9857-218F-7FF4-4E9780A3E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12651-93BB-AE96-1407-35A264CC2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2F33F-25FD-481D-E84B-3DFCCDDF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ED34A-FA0A-B85A-3E37-5D616D18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0D44F-65D6-D7C9-D0AC-35E0D578B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9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60B6-5C78-11D5-53E2-C7EBA79FD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5F0FC-B301-75FF-204A-84A400584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8110D-0E3E-5A2F-ABCF-FBCDBDCEE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E144F-1407-CB9D-2540-B19156155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CF887-E51D-64B9-F6ED-05DFC6F45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9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94854-E9B7-3D28-9CFF-D1FBE2F70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ACC57-95AB-672C-C83A-487BAEA0B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790FA-6F67-BD96-E8E2-09147D7B6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18508-AEB8-061E-2702-934AF340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73CFE-68BF-487F-7047-E7D3DEA15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6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A8BA3-3C92-0D5C-DA13-58BB50496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C9999-D8B0-B65E-C02D-5B57395B0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4AE64-F2DD-729C-893B-6136A7D0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34343-2E51-FB67-2E1E-D53485150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D4371-A5A7-4486-5238-FFBCBBB48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FBBA0-8344-F27E-6854-CEEE0533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6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75D49-1BFE-437C-FB19-B4BB2059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60019-B941-FFEF-0B71-90D2B32AA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696CB-2CD5-98D0-E966-114BADA48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5A76C-39BE-EA1E-775B-508415B73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BC7E3-775C-90BA-656B-C338D98E1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5FAC85-9C9B-D3B3-C7D4-01192780F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D8D4D-49B4-434D-AEB2-E810BDE4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8BAAD5-7465-EA13-38DB-AB73A1E1B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6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2B36-8919-8F1C-B30E-AA2B9FEF8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E3020-F4D3-42CC-B33F-D0DFA145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11F39-0801-F48E-61B4-7BF064B26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0FA7E-88B5-B9DA-1273-9DFCFFFD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8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E58682-84EF-9B86-2504-988B77774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EEB07-1C80-B95F-97D2-DE9277B18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6320D-8C55-1212-F253-4DE04354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5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D1EAA-557C-617C-BFD6-AFEB4015C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DB25A-7A13-5047-0D63-CFA39D25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82839-358D-BB19-FB7B-682820D10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6B1DB-E27E-E9DF-602F-2C372B58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32BA1-0D70-0861-A2A4-8507A4C3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74AF1-5DC1-69CB-4644-94C15B81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3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10E9D-7726-2840-0047-F5E41C543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44479C-2AC9-E66C-2478-6FA55FADF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9D1B3-20A7-03F5-AB95-D89B3A2C2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4EF73-6849-9622-1AB0-608B83F09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8490F-F7C7-84FB-488A-8928BF96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BB397-8F33-2271-551B-0E1EEE5D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8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D8E424-8F18-9F83-0502-DC8F675C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F56A7-A3CB-DA2C-AD1F-1BD3DABF7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6E140-7AF7-3FFB-9E66-5480DE084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F4265-F508-48FD-9599-BAC1CA4AAF6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75197-8078-C52F-E874-7126A75C7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F768A-D289-320B-626E-6F56AEE25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6A5C4-5389-4153-8D9B-50FADC84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650C903B-8CBD-1AA4-07FE-BE81FAF74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212" y="0"/>
            <a:ext cx="7741371" cy="685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3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F79E4ED8-45B4-6946-9878-5C1D33280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933" y="0"/>
            <a:ext cx="6974821" cy="6887636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24A9FAB-C8F5-2850-6BAF-F09EC8C525EF}"/>
              </a:ext>
            </a:extLst>
          </p:cNvPr>
          <p:cNvSpPr/>
          <p:nvPr/>
        </p:nvSpPr>
        <p:spPr>
          <a:xfrm>
            <a:off x="7885548" y="5355637"/>
            <a:ext cx="3579779" cy="10214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/>
              <a:t>Except….</a:t>
            </a:r>
          </a:p>
        </p:txBody>
      </p:sp>
    </p:spTree>
    <p:extLst>
      <p:ext uri="{BB962C8B-B14F-4D97-AF65-F5344CB8AC3E}">
        <p14:creationId xmlns:p14="http://schemas.microsoft.com/office/powerpoint/2010/main" val="372960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blue and orange rectangular box with white text&#10;&#10;Description automatically generated">
            <a:extLst>
              <a:ext uri="{FF2B5EF4-FFF2-40B4-BE49-F238E27FC236}">
                <a16:creationId xmlns:a16="http://schemas.microsoft.com/office/drawing/2014/main" id="{8B3EE4FA-4469-AE93-7B72-1A07BA8266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71" y="359223"/>
            <a:ext cx="9301708" cy="613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88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78D5259D5A5244983196F1A9959424" ma:contentTypeVersion="17" ma:contentTypeDescription="Create a new document." ma:contentTypeScope="" ma:versionID="b5b4e7c584bf147fd8b06b4de341dec7">
  <xsd:schema xmlns:xsd="http://www.w3.org/2001/XMLSchema" xmlns:xs="http://www.w3.org/2001/XMLSchema" xmlns:p="http://schemas.microsoft.com/office/2006/metadata/properties" xmlns:ns2="96064899-b657-4f1a-9211-ac673fd4923b" xmlns:ns3="23fe9341-3f70-4fd6-a334-c60665b01e6a" targetNamespace="http://schemas.microsoft.com/office/2006/metadata/properties" ma:root="true" ma:fieldsID="a36606ac7a3e91f4a67f8df1e4408ae2" ns2:_="" ns3:_="">
    <xsd:import namespace="96064899-b657-4f1a-9211-ac673fd4923b"/>
    <xsd:import namespace="23fe9341-3f70-4fd6-a334-c60665b01e6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Date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64899-b657-4f1a-9211-ac673fd492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865a68a-8e88-4545-aafc-d54cf9a70c82}" ma:internalName="TaxCatchAll" ma:showField="CatchAllData" ma:web="96064899-b657-4f1a-9211-ac673fd492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fe9341-3f70-4fd6-a334-c60665b01e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2" nillable="true" ma:displayName="Date" ma:format="DateOnly" ma:internalName="Date">
      <xsd:simpleType>
        <xsd:restriction base="dms:DateTim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41b1f5-3a65-4dfb-8610-ca85b6f0f3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064899-b657-4f1a-9211-ac673fd4923b" xsi:nil="true"/>
    <lcf76f155ced4ddcb4097134ff3c332f xmlns="23fe9341-3f70-4fd6-a334-c60665b01e6a">
      <Terms xmlns="http://schemas.microsoft.com/office/infopath/2007/PartnerControls"/>
    </lcf76f155ced4ddcb4097134ff3c332f>
    <Date xmlns="23fe9341-3f70-4fd6-a334-c60665b01e6a" xsi:nil="true"/>
  </documentManagement>
</p:properties>
</file>

<file path=customXml/itemProps1.xml><?xml version="1.0" encoding="utf-8"?>
<ds:datastoreItem xmlns:ds="http://schemas.openxmlformats.org/officeDocument/2006/customXml" ds:itemID="{9A280504-0173-4488-845D-6BCDB6E9FBD1}">
  <ds:schemaRefs>
    <ds:schemaRef ds:uri="23fe9341-3f70-4fd6-a334-c60665b01e6a"/>
    <ds:schemaRef ds:uri="96064899-b657-4f1a-9211-ac673fd492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6390128-66F7-4283-B8DC-B996A076E6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BAF5DB-58D3-409C-A8C3-9B060640CA99}">
  <ds:schemaRefs>
    <ds:schemaRef ds:uri="23fe9341-3f70-4fd6-a334-c60665b01e6a"/>
    <ds:schemaRef ds:uri="96064899-b657-4f1a-9211-ac673fd4923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Feola</dc:creator>
  <cp:revision>1</cp:revision>
  <dcterms:created xsi:type="dcterms:W3CDTF">2023-09-18T22:50:51Z</dcterms:created>
  <dcterms:modified xsi:type="dcterms:W3CDTF">2023-09-18T23:17:51Z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0x0101006078D5259D5A5244983196F1A9959424</vt:lpwstr>
  </property>
  <property fmtid="{D5CDD505-2E9C-101B-9397-08002B2CF9AE}" pid="3" name="MediaServiceImageTags">
    <vt:lpwstr/>
  </property>
</Properties>
</file>